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layfair Display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d3829ddb6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d3829ddb6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e764ae20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e764ae20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d3829ddb6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d3829ddb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eb4ba8b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eb4ba8b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d3829ddb6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d3829ddb6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e764ae20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e764ae20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e764ae2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e764ae2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e764ae20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e764ae20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e764ae20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e764ae2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e764ae20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e764ae20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d3829ddb6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d3829ddb6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e764ae20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e764ae20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f84e9aa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f84e9aa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e764ae20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e764ae20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5.xml"/><Relationship Id="rId4" Type="http://schemas.openxmlformats.org/officeDocument/2006/relationships/slide" Target="/ppt/slides/slide6.xml"/><Relationship Id="rId11" Type="http://schemas.openxmlformats.org/officeDocument/2006/relationships/image" Target="../media/image1.png"/><Relationship Id="rId10" Type="http://schemas.openxmlformats.org/officeDocument/2006/relationships/slide" Target="/ppt/slides/slide14.xml"/><Relationship Id="rId9" Type="http://schemas.openxmlformats.org/officeDocument/2006/relationships/slide" Target="/ppt/slides/slide12.xml"/><Relationship Id="rId5" Type="http://schemas.openxmlformats.org/officeDocument/2006/relationships/slide" Target="/ppt/slides/slide7.xml"/><Relationship Id="rId6" Type="http://schemas.openxmlformats.org/officeDocument/2006/relationships/slide" Target="/ppt/slides/slide9.xml"/><Relationship Id="rId7" Type="http://schemas.openxmlformats.org/officeDocument/2006/relationships/slide" Target="/ppt/slides/slide10.xml"/><Relationship Id="rId8" Type="http://schemas.openxmlformats.org/officeDocument/2006/relationships/slide" Target="/ppt/slides/slide1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4.xml"/><Relationship Id="rId4" Type="http://schemas.openxmlformats.org/officeDocument/2006/relationships/slide" Target="/ppt/slides/slide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8.xm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619125" y="179125"/>
            <a:ext cx="8222100" cy="933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May Howard Elementary PTA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1103268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General Meeting Agenda</a:t>
            </a:r>
            <a:endParaRPr b="1" sz="20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September 14, 2021</a:t>
            </a:r>
            <a:endParaRPr b="1" sz="20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6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-116725" y="1755150"/>
            <a:ext cx="82902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howjump?jump=nextslide"/>
              </a:rPr>
              <a:t>Welcome by Meg Adams, PTA President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/>
              </a:rPr>
              <a:t>Approval of Agenda by Meg Adams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4"/>
              </a:rPr>
              <a:t>Principal’s Message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5"/>
              </a:rPr>
              <a:t>Consideration of Budget  by Angela Schreiber, Treasurer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6"/>
              </a:rPr>
              <a:t>Approval of Budget by Angela Schreiber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7"/>
              </a:rPr>
              <a:t>Consideration of Calendar by Meg Adams, President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8"/>
              </a:rPr>
              <a:t>Approval of Calendar by Meg Adams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9"/>
              </a:rPr>
              <a:t>Information Regarding PTA Programs by Catherine Growe, VP Programs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10"/>
              </a:rPr>
              <a:t>Information from School Board Representative Shawn Kachmar 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New Business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"/>
              <a:buChar char="●"/>
            </a:pPr>
            <a:r>
              <a:rPr lang="en" sz="16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howjump?jump=lastslide"/>
              </a:rPr>
              <a:t>Set Next Meeting &amp; Adjournment for Curriculum Night by Meg Adams</a:t>
            </a:r>
            <a:endParaRPr sz="16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86375" y="1696475"/>
            <a:ext cx="2814926" cy="28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/>
          <p:nvPr/>
        </p:nvSpPr>
        <p:spPr>
          <a:xfrm>
            <a:off x="619125" y="357375"/>
            <a:ext cx="7711800" cy="6780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Proposed Calendar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All dates and times are tentative.</a:t>
            </a: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b="23447" l="49355" r="27500" t="25612"/>
          <a:stretch/>
        </p:blipFill>
        <p:spPr>
          <a:xfrm>
            <a:off x="4272995" y="0"/>
            <a:ext cx="4156554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2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168" name="Google Shape;168;p22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70" name="Google Shape;170;p22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171" name="Google Shape;171;p22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Approval of Calendar 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78" name="Google Shape;178;p23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179" name="Google Shape;179;p23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3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81" name="Google Shape;181;p23"/>
          <p:cNvSpPr txBox="1"/>
          <p:nvPr/>
        </p:nvSpPr>
        <p:spPr>
          <a:xfrm>
            <a:off x="369700" y="1910125"/>
            <a:ext cx="79980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Do I have a motion to approve the calendar (with dates tentative)?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Do I have a second?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All in favor of approving the calendar for the 2021 – 2022 school year please respond Aye.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All opposed to approving the calendar for the 2021 – 2022 fiscal year please respond Nay.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2" name="Google Shape;182;p23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183" name="Google Shape;183;p23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PTA Programs Update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0" name="Google Shape;190;p24"/>
          <p:cNvSpPr txBox="1"/>
          <p:nvPr>
            <p:ph idx="1" type="body"/>
          </p:nvPr>
        </p:nvSpPr>
        <p:spPr>
          <a:xfrm>
            <a:off x="582400" y="20898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10">
                <a:solidFill>
                  <a:schemeClr val="dk1"/>
                </a:solidFill>
              </a:rPr>
              <a:t>Spir</a:t>
            </a:r>
            <a:r>
              <a:rPr b="1" lang="en" sz="6918">
                <a:solidFill>
                  <a:schemeClr val="dk1"/>
                </a:solidFill>
              </a:rPr>
              <a:t>it Nights for May Howard</a:t>
            </a:r>
            <a:endParaRPr b="1" sz="6918">
              <a:solidFill>
                <a:schemeClr val="dk1"/>
              </a:solidFill>
            </a:endParaRPr>
          </a:p>
          <a:p>
            <a:pPr indent="-319753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5741">
                <a:solidFill>
                  <a:schemeClr val="dk1"/>
                </a:solidFill>
              </a:rPr>
              <a:t>Savannah Bananas was a success! We raised over $1,200</a:t>
            </a:r>
            <a:endParaRPr b="1" sz="5741">
              <a:solidFill>
                <a:schemeClr val="dk1"/>
              </a:solidFill>
            </a:endParaRPr>
          </a:p>
          <a:p>
            <a:pPr indent="-3197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5741">
                <a:solidFill>
                  <a:schemeClr val="dk1"/>
                </a:solidFill>
              </a:rPr>
              <a:t>Spirit Wear - Arriving this week!</a:t>
            </a:r>
            <a:endParaRPr b="1" sz="5741">
              <a:solidFill>
                <a:schemeClr val="dk1"/>
              </a:solidFill>
            </a:endParaRPr>
          </a:p>
          <a:p>
            <a:pPr indent="-3197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5741">
                <a:solidFill>
                  <a:schemeClr val="dk1"/>
                </a:solidFill>
              </a:rPr>
              <a:t>September 21st - Molly McGuire’s</a:t>
            </a:r>
            <a:endParaRPr b="1" sz="5741">
              <a:solidFill>
                <a:schemeClr val="dk1"/>
              </a:solidFill>
            </a:endParaRPr>
          </a:p>
          <a:p>
            <a:pPr indent="-319753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5741">
                <a:solidFill>
                  <a:schemeClr val="dk1"/>
                </a:solidFill>
              </a:rPr>
              <a:t>October 20th - Papa Murphy’s</a:t>
            </a:r>
            <a:endParaRPr b="1" sz="574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650">
                <a:solidFill>
                  <a:schemeClr val="dk1"/>
                </a:solidFill>
              </a:rPr>
              <a:t>Committees</a:t>
            </a:r>
            <a:r>
              <a:rPr b="1" lang="en" sz="6650">
                <a:solidFill>
                  <a:schemeClr val="dk1"/>
                </a:solidFill>
              </a:rPr>
              <a:t> Update </a:t>
            </a:r>
            <a:endParaRPr b="1" sz="66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768">
                <a:solidFill>
                  <a:schemeClr val="dk1"/>
                </a:solidFill>
              </a:rPr>
              <a:t>Business Partners Needed</a:t>
            </a:r>
            <a:endParaRPr b="1" sz="676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</p:txBody>
      </p:sp>
      <p:grpSp>
        <p:nvGrpSpPr>
          <p:cNvPr id="191" name="Google Shape;191;p24"/>
          <p:cNvGrpSpPr/>
          <p:nvPr/>
        </p:nvGrpSpPr>
        <p:grpSpPr>
          <a:xfrm>
            <a:off x="471900" y="4380125"/>
            <a:ext cx="1440900" cy="554100"/>
            <a:chOff x="6634750" y="4304075"/>
            <a:chExt cx="1440900" cy="554100"/>
          </a:xfrm>
        </p:grpSpPr>
        <p:sp>
          <p:nvSpPr>
            <p:cNvPr id="192" name="Google Shape;192;p24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How to Help Raise $ 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900" y="1641138"/>
            <a:ext cx="2602625" cy="339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Ways to Earn Money for May Howard	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00" name="Google Shape;200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" sz="3400">
                <a:solidFill>
                  <a:schemeClr val="dk1"/>
                </a:solidFill>
              </a:rPr>
              <a:t>Publix Partners</a:t>
            </a:r>
            <a:endParaRPr sz="3400">
              <a:solidFill>
                <a:schemeClr val="dk1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" sz="3400">
                <a:solidFill>
                  <a:schemeClr val="dk1"/>
                </a:solidFill>
              </a:rPr>
              <a:t>Boxtops for Education</a:t>
            </a:r>
            <a:endParaRPr sz="3400">
              <a:solidFill>
                <a:schemeClr val="dk1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Char char="●"/>
            </a:pPr>
            <a:r>
              <a:rPr lang="en" sz="3400">
                <a:solidFill>
                  <a:schemeClr val="dk1"/>
                </a:solidFill>
              </a:rPr>
              <a:t>Amazon Smile</a:t>
            </a:r>
            <a:endParaRPr sz="3400">
              <a:solidFill>
                <a:schemeClr val="dk1"/>
              </a:solidFill>
            </a:endParaRPr>
          </a:p>
        </p:txBody>
      </p:sp>
      <p:grpSp>
        <p:nvGrpSpPr>
          <p:cNvPr id="201" name="Google Shape;201;p25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202" name="Google Shape;202;p25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204" name="Google Shape;2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325" y="1723700"/>
            <a:ext cx="2401933" cy="3347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5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206" name="Google Shape;206;p25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Information and Updates from Our SCCPSS District 4 Representative, Shawn Kachmar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213" name="Google Shape;213;p26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214" name="Google Shape;214;p26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6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216" name="Google Shape;216;p26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217" name="Google Shape;217;p26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ctrTitle"/>
          </p:nvPr>
        </p:nvSpPr>
        <p:spPr>
          <a:xfrm>
            <a:off x="205675" y="256250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Next PTA General Meeting: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4" name="Google Shape;224;p27"/>
          <p:cNvSpPr txBox="1"/>
          <p:nvPr>
            <p:ph idx="1" type="subTitle"/>
          </p:nvPr>
        </p:nvSpPr>
        <p:spPr>
          <a:xfrm>
            <a:off x="318100" y="104678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00"/>
                </a:solidFill>
              </a:rPr>
              <a:t>December 14, 2021 @ 6:00pm</a:t>
            </a:r>
            <a:endParaRPr sz="4000">
              <a:solidFill>
                <a:srgbClr val="FFFF00"/>
              </a:solidFill>
            </a:endParaRPr>
          </a:p>
        </p:txBody>
      </p:sp>
      <p:grpSp>
        <p:nvGrpSpPr>
          <p:cNvPr id="225" name="Google Shape;225;p27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226" name="Google Shape;226;p27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228" name="Google Shape;228;p27"/>
          <p:cNvSpPr txBox="1"/>
          <p:nvPr/>
        </p:nvSpPr>
        <p:spPr>
          <a:xfrm>
            <a:off x="1466500" y="1853025"/>
            <a:ext cx="7073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 I have a motion to adjourn the PTA meeting and begin Curriculum Night?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Do I have a second? 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 in favor of adjourning please respond Aye. 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 opposed to adjourning please respond Nay.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550725" y="24842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Welcome!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78" name="Google Shape;78;p14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80" name="Google Shape;80;p14"/>
          <p:cNvSpPr txBox="1"/>
          <p:nvPr/>
        </p:nvSpPr>
        <p:spPr>
          <a:xfrm>
            <a:off x="419000" y="1183050"/>
            <a:ext cx="8034900" cy="3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Char char="●"/>
            </a:pP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Call to Order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Char char="●"/>
            </a:pP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Please Rise for the </a:t>
            </a:r>
            <a:r>
              <a:rPr lang="en" sz="2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howjump?jump=nextslide"/>
              </a:rPr>
              <a:t>Pledge of Allegiance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Char char="●"/>
            </a:pP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Introduction of </a:t>
            </a:r>
            <a:r>
              <a:rPr lang="en" sz="2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/>
              </a:rPr>
              <a:t>PTA Executive Board Members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Char char="●"/>
            </a:pPr>
            <a:r>
              <a:rPr lang="en" sz="2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Introduction of special guest, our SCCPSS District 4 Board Representative Shawn Kachmar  </a:t>
            </a:r>
            <a:endParaRPr sz="2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1" name="Google Shape;81;p14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82" name="Google Shape;82;p14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ldjump" r:id="rId4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6463" l="2539" r="3748" t="9040"/>
          <a:stretch/>
        </p:blipFill>
        <p:spPr>
          <a:xfrm>
            <a:off x="810050" y="272150"/>
            <a:ext cx="7381750" cy="402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5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90" name="Google Shape;90;p15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previousslide"/>
                </a:rPr>
                <a:t>Return to Welcome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ctrTitle"/>
          </p:nvPr>
        </p:nvSpPr>
        <p:spPr>
          <a:xfrm>
            <a:off x="390525" y="7524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2021/ 2022 May Howard PTA Executive Board Members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90525" y="1942105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Meg Adams, President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Catherine Growe, VP of Programs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Joseph Toole, VP of Membership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Angela Schreiber, Treasurer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Christelle Giovannini, Secretary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grpSp>
        <p:nvGrpSpPr>
          <p:cNvPr id="98" name="Google Shape;98;p16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99" name="Google Shape;99;p16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6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/>
                </a:rPr>
                <a:t>Return to Welcome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01" name="Google Shape;101;p16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102" name="Google Shape;102;p16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Approval of Agenda 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09" name="Google Shape;109;p17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110" name="Google Shape;110;p17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12" name="Google Shape;112;p17"/>
          <p:cNvSpPr txBox="1"/>
          <p:nvPr/>
        </p:nvSpPr>
        <p:spPr>
          <a:xfrm>
            <a:off x="369700" y="1910125"/>
            <a:ext cx="7998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Do I have a motion to approve?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Do I have a second?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All in favor of approving tonight’s agenda please respond Aye.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All opposed to approving tonight’s agenda please respond Nay.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3" name="Google Shape;113;p17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114" name="Google Shape;114;p17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Message from Principal Taylor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21" name="Google Shape;121;p18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122" name="Google Shape;122;p18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24" name="Google Shape;124;p18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125" name="Google Shape;125;p18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Proposed Budget - 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Income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32" name="Google Shape;132;p19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133" name="Google Shape;133;p19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ldjump" r:id="rId3"/>
                </a:rPr>
                <a:t>To Proposed Expenses 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9126" y="738725"/>
            <a:ext cx="4878799" cy="41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Proposed Budget -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Expenses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41" name="Google Shape;141;p20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142" name="Google Shape;142;p20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grpSp>
        <p:nvGrpSpPr>
          <p:cNvPr id="144" name="Google Shape;144;p20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145" name="Google Shape;145;p20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850" y="151050"/>
            <a:ext cx="4417650" cy="48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Approval of Budget 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53" name="Google Shape;153;p21"/>
          <p:cNvGrpSpPr/>
          <p:nvPr/>
        </p:nvGrpSpPr>
        <p:grpSpPr>
          <a:xfrm>
            <a:off x="390525" y="4367250"/>
            <a:ext cx="1440900" cy="554100"/>
            <a:chOff x="6634750" y="4304075"/>
            <a:chExt cx="1440900" cy="554100"/>
          </a:xfrm>
        </p:grpSpPr>
        <p:sp>
          <p:nvSpPr>
            <p:cNvPr id="154" name="Google Shape;154;p21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1"/>
            <p:cNvSpPr txBox="1"/>
            <p:nvPr/>
          </p:nvSpPr>
          <p:spPr>
            <a:xfrm>
              <a:off x="6824800" y="4304075"/>
              <a:ext cx="106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firstslide"/>
                </a:rPr>
                <a:t>Back To Agenda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56" name="Google Shape;156;p21"/>
          <p:cNvSpPr txBox="1"/>
          <p:nvPr/>
        </p:nvSpPr>
        <p:spPr>
          <a:xfrm>
            <a:off x="369700" y="1910125"/>
            <a:ext cx="79980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Do I have a motion to approve the budget?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Do I have a second?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All in favor of approving the budget for the 2021 – 2022 fiscal year please respond Aye.  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All opposed to approving the budget for the 2021 – 2022 fiscal year please respond Nay.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7" name="Google Shape;157;p21"/>
          <p:cNvGrpSpPr/>
          <p:nvPr/>
        </p:nvGrpSpPr>
        <p:grpSpPr>
          <a:xfrm>
            <a:off x="2172450" y="4367250"/>
            <a:ext cx="1440900" cy="554100"/>
            <a:chOff x="6634750" y="4316350"/>
            <a:chExt cx="1440900" cy="554100"/>
          </a:xfrm>
        </p:grpSpPr>
        <p:sp>
          <p:nvSpPr>
            <p:cNvPr id="158" name="Google Shape;158;p21"/>
            <p:cNvSpPr/>
            <p:nvPr/>
          </p:nvSpPr>
          <p:spPr>
            <a:xfrm>
              <a:off x="6634750" y="4322075"/>
              <a:ext cx="1440900" cy="5181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14313" rotWithShape="0" algn="bl" dir="2400000" dist="76200">
                <a:srgbClr val="000000">
                  <a:alpha val="9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1"/>
            <p:cNvSpPr txBox="1"/>
            <p:nvPr/>
          </p:nvSpPr>
          <p:spPr>
            <a:xfrm>
              <a:off x="6824800" y="4316350"/>
              <a:ext cx="1060800" cy="5541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sng">
                  <a:solidFill>
                    <a:schemeClr val="hlink"/>
                  </a:solidFill>
                  <a:latin typeface="Playfair Display"/>
                  <a:ea typeface="Playfair Display"/>
                  <a:cs typeface="Playfair Display"/>
                  <a:sym typeface="Playfair Display"/>
                  <a:hlinkClick action="ppaction://hlinkshowjump?jump=nextslide"/>
                </a:rPr>
                <a:t>Next Agenda Item</a:t>
              </a:r>
              <a:endParaRPr sz="1200"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